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7" d="100"/>
          <a:sy n="107" d="100"/>
        </p:scale>
        <p:origin x="1656" y="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emf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22 августа - День Государственного флага Российской Федерации | GBUZ AO  &quot;Regional Children's Clinical Hospital named after N.N. Silishcheva&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7334" y="0"/>
            <a:ext cx="9121232" cy="68346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33446" y="0"/>
            <a:ext cx="9080451" cy="5832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48148" y="116632"/>
            <a:ext cx="8568952" cy="5687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        </a:t>
            </a: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Встреча с интересными людьми</a:t>
            </a:r>
            <a:endParaRPr/>
          </a:p>
          <a:p>
            <a:pPr algn="l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1. Кибиткина Галина Николаевна, главный археограф объединенного государственного архива Челябинской области </a:t>
            </a:r>
            <a:endParaRPr/>
          </a:p>
          <a:p>
            <a:pPr algn="just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2. Сыч Елена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Кашвиловна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, член союза детских писателей Южного Урала </a:t>
            </a:r>
            <a:endParaRPr/>
          </a:p>
          <a:p>
            <a:pPr algn="just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Фонотов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 Михаил 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Саввович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, писатель и журналист Южного Урала, заслуженный работник культуры РСФСР и т.д. </a:t>
            </a:r>
            <a:endParaRPr/>
          </a:p>
          <a:p>
            <a:pPr algn="just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4. Назарова Любовь Владимировна, из «Дом ветеранов», мастер-класс с детьми</a:t>
            </a:r>
            <a:endParaRPr/>
          </a:p>
          <a:p>
            <a:pPr algn="l"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/>
          </a:p>
        </p:txBody>
      </p:sp>
      <p:pic>
        <p:nvPicPr>
          <p:cNvPr id="4" name="Picture 2" descr="C:\Users\Пользователь\Desktop\рабочий стол 2\Встреча с Кибитктной Г.Н\IMG_763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1520" y="2877931"/>
            <a:ext cx="2566803" cy="192510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ыч1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91026" y="4803033"/>
            <a:ext cx="2384669" cy="178850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Сыч.jpe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020272" y="3907907"/>
            <a:ext cx="1827431" cy="2436575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1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512898" y="3870116"/>
            <a:ext cx="1836090" cy="2448120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IMG_8108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 rot="10800000">
            <a:off x="4644008" y="2780928"/>
            <a:ext cx="2288204" cy="1716152"/>
          </a:xfrm>
          <a:prstGeom prst="rect">
            <a:avLst/>
          </a:prstGeom>
          <a:noFill/>
        </p:spPr>
      </p:pic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09110" y="5148359"/>
          <a:ext cx="994980" cy="1304977"/>
        </p:xfrm>
        <a:graphic>
          <a:graphicData uri="http://schemas.openxmlformats.org/presentationml/2006/ole">
            <p:oleObj name="oleObj" r:id="rId9" imgW="3578860" imgH="4683125" progId="AcroExch.Document.DC">
              <p:embed/>
              <p:pic>
                <p:nvPicPr>
                  <p:cNvPr id="4099" name=""/>
                  <p:cNvPicPr/>
                  <p:nvPr/>
                </p:nvPicPr>
                <p:blipFill>
                  <a:blip r:embed="rId8"/>
                  <a:stretch/>
                </p:blipFill>
                <p:spPr bwMode="auto">
                  <a:xfrm>
                    <a:off x="209110" y="5148359"/>
                    <a:ext cx="994980" cy="130497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0</Words>
  <Application>r7-office/2024.3.2.622</Application>
  <DocSecurity>0</DocSecurity>
  <PresentationFormat>Экран (4:3)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Видео-консультация  в области «Познания»</dc:title>
  <dc:subject/>
  <dc:creator> </dc:creator>
  <cp:keywords/>
  <dc:description/>
  <dc:identifier/>
  <dc:language/>
  <cp:lastModifiedBy>Аноним</cp:lastModifiedBy>
  <cp:revision>212</cp:revision>
  <dcterms:created xsi:type="dcterms:W3CDTF">2011-12-12T10:48:40Z</dcterms:created>
  <dcterms:modified xsi:type="dcterms:W3CDTF">2024-12-03T16:03:03Z</dcterms:modified>
  <cp:category/>
  <cp:contentStatus/>
  <cp:version/>
</cp:coreProperties>
</file>