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7" d="100"/>
          <a:sy n="107" d="100"/>
        </p:scale>
        <p:origin x="1656" y="114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 /><Relationship Id="rId6" Type="http://schemas.openxmlformats.org/officeDocument/2006/relationships/tableStyles" Target="tableStyles.xml" /><Relationship Id="rId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905000" y="731519"/>
            <a:ext cx="6400800" cy="347472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324113" y="731519"/>
            <a:ext cx="4829287" cy="48947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2437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142999" y="731519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731520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05400"/>
            <a:ext cx="9144000" cy="17525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BB65349-AB20-4348-9AA0-2B660F58E219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D9ACB52-486E-4BE6-8A90-39A3E3D61BD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>
        <a:spcBef>
          <a:spcPts val="0"/>
        </a:spcBef>
        <a:buClr>
          <a:schemeClr val="accent6">
            <a:lumMod val="75000"/>
          </a:schemeClr>
        </a:buClr>
        <a:buSzPct val="128000"/>
        <a:buFont typeface="Georgia"/>
        <a:buChar char="*"/>
        <a:defRPr sz="4600" b="1" i="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286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22 августа - День Государственного флага Российской Федерации | GBUZ AO  &quot;Regional Children's Clinical Hospital named after N.N. Silishcheva&quot;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5243" y="0"/>
            <a:ext cx="9121232" cy="683460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7368" y="116632"/>
            <a:ext cx="8856984" cy="18722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/>
                </a:solidFill>
                <a:latin typeface="Times New Roman"/>
                <a:cs typeface="Times New Roman"/>
              </a:rPr>
              <a:t>Проект по патриотическому воспитанию</a:t>
            </a:r>
            <a:endParaRPr lang="en-US" sz="3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36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«Маленькие жители большого города»</a:t>
            </a: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МАДОУ «ДС № 478 г. Челябинска»</a:t>
            </a:r>
            <a:endParaRPr/>
          </a:p>
          <a:p>
            <a:pPr algn="ctr">
              <a:defRPr/>
            </a:pPr>
            <a:endParaRPr lang="ru-RU" sz="5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028" name="Picture 4" descr="Фото Красной площади (132 фото)"/>
          <p:cNvPicPr>
            <a:picLocks noChangeAspect="1" noChangeArrowheads="1"/>
          </p:cNvPicPr>
          <p:nvPr/>
        </p:nvPicPr>
        <p:blipFill>
          <a:blip r:embed="rId3"/>
          <a:srcRect l="0" t="0" r="43816" b="0"/>
          <a:stretch/>
        </p:blipFill>
        <p:spPr bwMode="auto">
          <a:xfrm>
            <a:off x="3697758" y="2283177"/>
            <a:ext cx="1836204" cy="22682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22 августа - День Государственного флага Российской Федерации | GBUZ AO  &quot;Regional Children's Clinical Hospital named after N.N. Silishcheva&quot;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7334" y="0"/>
            <a:ext cx="9121232" cy="68346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63549" y="-73386"/>
            <a:ext cx="9080451" cy="5832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34405" y="260648"/>
            <a:ext cx="6741900" cy="6480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Участие педагогов Учреждения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в районных и городских мероприятиях</a:t>
            </a:r>
            <a:endParaRPr lang="ru-RU"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Times New Roman"/>
                <a:cs typeface="Times New Roman"/>
              </a:rPr>
              <a:t>1. </a:t>
            </a: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РМО «Создание образовательной среды для                                                  реализации приоритетного направления -                                               документы, действия, среда»: 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- «РППС по патриотическому воспитанию                                            «Маленькие жители большого города» - </a:t>
            </a: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Годзелых</a:t>
            </a: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 Я.С.;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- «Театральный куб» – Теплякова О.А.</a:t>
            </a:r>
            <a:endParaRPr/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2. Статьи в сборник «Создано. Рекомендовано – 2024»: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- «Патриотическое воспитание в ДОУ» - </a:t>
            </a: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Годзелых</a:t>
            </a: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 Я.С.;</a:t>
            </a:r>
            <a:endParaRPr/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  <a:latin typeface="Times New Roman"/>
                <a:cs typeface="Times New Roman"/>
              </a:rPr>
              <a:t>-  ГМО «Театральный куб» - Теплякова О.А.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8983" t="16715" r="23186" b="9742"/>
          <a:stretch/>
        </p:blipFill>
        <p:spPr bwMode="auto">
          <a:xfrm>
            <a:off x="1331640" y="4267020"/>
            <a:ext cx="1985765" cy="247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39120" t="16716" r="23132" b="6667"/>
          <a:stretch/>
        </p:blipFill>
        <p:spPr bwMode="auto">
          <a:xfrm>
            <a:off x="3491880" y="4267020"/>
            <a:ext cx="1791214" cy="250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43819" t="19487" r="28091" b="12820"/>
          <a:stretch/>
        </p:blipFill>
        <p:spPr bwMode="auto">
          <a:xfrm>
            <a:off x="7170406" y="4361630"/>
            <a:ext cx="1734278" cy="235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 l="44011" t="19634" r="28790" b="13406"/>
          <a:stretch/>
        </p:blipFill>
        <p:spPr bwMode="auto">
          <a:xfrm>
            <a:off x="5364088" y="4258000"/>
            <a:ext cx="1758571" cy="248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 descr="C:\Users\Пользователь\Desktop\4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6516216" y="2492896"/>
            <a:ext cx="2520386" cy="1890142"/>
          </a:xfrm>
          <a:prstGeom prst="rect">
            <a:avLst/>
          </a:prstGeom>
          <a:noFill/>
        </p:spPr>
      </p:pic>
      <p:pic>
        <p:nvPicPr>
          <p:cNvPr id="2056" name="Picture 8" descr="C:\Users\Пользователь\Desktop\ЯС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 rot="5400000">
            <a:off x="6771577" y="281842"/>
            <a:ext cx="2437836" cy="1828378"/>
          </a:xfrm>
          <a:prstGeom prst="rect">
            <a:avLst/>
          </a:prstGeom>
          <a:noFill/>
        </p:spPr>
      </p:pic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79512" y="5373216"/>
          <a:ext cx="1041769" cy="1366346"/>
        </p:xfrm>
        <a:graphic>
          <a:graphicData uri="http://schemas.openxmlformats.org/presentationml/2006/ole">
            <p:oleObj name="oleObj" r:id="rId10" imgW="3578860" imgH="4683125" progId="AcroExch.Document.DC">
              <p:embed/>
              <p:pic>
                <p:nvPicPr>
                  <p:cNvPr id="2057" name=""/>
                  <p:cNvPicPr/>
                  <p:nvPr/>
                </p:nvPicPr>
                <p:blipFill>
                  <a:blip r:embed="rId9"/>
                  <a:stretch/>
                </p:blipFill>
                <p:spPr bwMode="auto">
                  <a:xfrm>
                    <a:off x="179512" y="5373216"/>
                    <a:ext cx="1041769" cy="1366346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Воздушный поток">
      <a:fillStyleLst>
        <a:solidFill>
          <a:schemeClr val="phClr"/>
        </a:solidFill>
        <a:gradFill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/>
        </a:gradFill>
        <a:gradFill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0</Words>
  <Application>r7-office/2024.3.2.622</Application>
  <DocSecurity>0</DocSecurity>
  <PresentationFormat>Экран (4:3)</PresentationFormat>
  <Paragraphs>0</Paragraphs>
  <Slides>2</Slides>
  <Notes>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Видео-консультация  в области «Познания»</dc:title>
  <dc:subject/>
  <dc:creator> </dc:creator>
  <cp:keywords/>
  <dc:description/>
  <dc:identifier/>
  <dc:language/>
  <cp:lastModifiedBy>Аноним</cp:lastModifiedBy>
  <cp:revision>212</cp:revision>
  <dcterms:created xsi:type="dcterms:W3CDTF">2011-12-12T10:48:40Z</dcterms:created>
  <dcterms:modified xsi:type="dcterms:W3CDTF">2024-12-03T16:03:37Z</dcterms:modified>
  <cp:category/>
  <cp:contentStatus/>
  <cp:version/>
</cp:coreProperties>
</file>