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644" y="44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F76729-982F-4AB3-BC37-A5B81B2BC45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4F4E6C-E9AB-4E4D-A9EE-441D3D07957F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44893" y="365125"/>
            <a:ext cx="10708907" cy="20026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/>
              <a:t>Профессии </a:t>
            </a:r>
            <a:br>
              <a:rPr lang="ru-RU" b="1"/>
            </a:br>
            <a:r>
              <a:rPr lang="ru-RU" b="1"/>
              <a:t>Самые нужные и важные</a:t>
            </a:r>
            <a:r>
              <a:rPr lang="ru-RU" b="1"/>
              <a:t>!</a:t>
            </a:r>
            <a:br>
              <a:rPr lang="ru-RU" b="1"/>
            </a:br>
            <a:r>
              <a:rPr lang="ru-RU" sz="3100" b="1"/>
              <a:t>Проект совместно с родителями смешанной группы №10</a:t>
            </a:r>
            <a:endParaRPr lang="ru-RU" sz="3100" b="1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163657" y="2194559"/>
            <a:ext cx="7411867" cy="4523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«Домохозяйка»</a:t>
            </a:r>
            <a:br>
              <a:rPr lang="ru-RU"/>
            </a:b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41678" y="987425"/>
            <a:ext cx="3655218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4752490" cy="3811588"/>
          </a:xfrm>
        </p:spPr>
        <p:txBody>
          <a:bodyPr/>
          <a:lstStyle/>
          <a:p>
            <a:pPr>
              <a:defRPr/>
            </a:pPr>
            <a:r>
              <a:rPr lang="ru-RU" sz="1800"/>
              <a:t>Домашние обязанности — настоящая работа. При этом в большинстве  семей на женщин ложатся абсолютно все бытовые обязанности. Но с появлением стиральных машин , </a:t>
            </a:r>
            <a:r>
              <a:rPr lang="ru-RU" sz="1800"/>
              <a:t>мультиварок</a:t>
            </a:r>
            <a:r>
              <a:rPr lang="ru-RU" sz="1800"/>
              <a:t>, посудомоек и роботов‑пылесосов, работа по дому приносит радость и облегчение. А вечером мама улыбается и выглядит счастливой.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«Юрист»</a:t>
            </a:r>
            <a:br>
              <a:rPr lang="ru-RU"/>
            </a:b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899266" y="987425"/>
            <a:ext cx="2740044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4964246" cy="3811588"/>
          </a:xfrm>
        </p:spPr>
        <p:txBody>
          <a:bodyPr/>
          <a:lstStyle/>
          <a:p>
            <a:pPr>
              <a:defRPr/>
            </a:pPr>
            <a:r>
              <a:rPr lang="ru-RU" sz="1800"/>
              <a:t>Юрист – специалист, который знает законы и защищает права людей. Для того чтобы получить эту профессию, надо обладать хорошей памятью, настойчивостью, умением спорить – в хорошем смысле! Спорить с достоинством, думая об истине и уважая людей. Юристы работают в прокуратуре, суде, полиции и многих других государственных органах.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«Строитель»</a:t>
            </a:r>
            <a:br>
              <a:rPr lang="ru-RU"/>
            </a:b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898581" y="987425"/>
            <a:ext cx="2741414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399"/>
            <a:ext cx="5551386" cy="40738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/>
              <a:t>С древнейших времен одной из самых нужных в нашем мире является профессия «Строитель». Для того чтобы хорошо жить, работать, учиться, людям нужна крыша над головой. И не только крыша, но еще и стены, окна, двери и многие другие вещи, которые делают для нас настоящие мастера, объединенные общей профессией «строитель». Строитель – это важная и ответственная профессия.  Эти люди строят дома, возводят на пустом месте огромные здания. Строительством занимается не один человек, а целая команда. Каждый строитель выполняет свое задание: каменщики, бетонщики, штукатуры, монтажники, плиточники. За ними следит производитель работ.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0"/>
            <a:ext cx="3886215" cy="13282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«Парикмахер»</a:t>
            </a:r>
            <a:br>
              <a:rPr lang="ru-RU"/>
            </a:b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41678" y="987425"/>
            <a:ext cx="3655218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44379" y="987425"/>
            <a:ext cx="6025415" cy="5711757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7200"/>
              <a:t>Если вы захотели постричь волосы, сделать красивую прическу, то вы отправитесь в парикмахерскую, где умелые руки мастера-парикмахера будут колдовать над вашими волосами.</a:t>
            </a:r>
            <a:endParaRPr/>
          </a:p>
          <a:p>
            <a:pPr>
              <a:defRPr/>
            </a:pPr>
            <a:r>
              <a:rPr lang="ru-RU" sz="7200"/>
              <a:t>Мастер сделает прическу</a:t>
            </a:r>
            <a:endParaRPr/>
          </a:p>
          <a:p>
            <a:pPr>
              <a:defRPr/>
            </a:pPr>
            <a:r>
              <a:rPr lang="ru-RU" sz="7200"/>
              <a:t>Феном, щеткой и расческой.</a:t>
            </a:r>
            <a:endParaRPr/>
          </a:p>
          <a:p>
            <a:pPr>
              <a:defRPr/>
            </a:pPr>
            <a:r>
              <a:rPr lang="ru-RU" sz="7200"/>
              <a:t>Пышно локоны завьет,</a:t>
            </a:r>
            <a:endParaRPr/>
          </a:p>
          <a:p>
            <a:pPr>
              <a:defRPr/>
            </a:pPr>
            <a:r>
              <a:rPr lang="ru-RU" sz="7200"/>
              <a:t>Челку </a:t>
            </a:r>
            <a:r>
              <a:rPr lang="ru-RU" sz="7200"/>
              <a:t>щеткою</a:t>
            </a:r>
            <a:r>
              <a:rPr lang="ru-RU" sz="7200"/>
              <a:t> взобьет,</a:t>
            </a:r>
            <a:endParaRPr/>
          </a:p>
          <a:p>
            <a:pPr>
              <a:defRPr/>
            </a:pPr>
            <a:r>
              <a:rPr lang="ru-RU" sz="7200"/>
              <a:t>Все в его руках горит —</a:t>
            </a:r>
            <a:endParaRPr/>
          </a:p>
          <a:p>
            <a:pPr>
              <a:defRPr/>
            </a:pPr>
            <a:r>
              <a:rPr lang="ru-RU" sz="7200"/>
              <a:t>Он изменит внешний вид!</a:t>
            </a:r>
            <a:endParaRPr/>
          </a:p>
          <a:p>
            <a:pPr>
              <a:defRPr/>
            </a:pPr>
            <a:r>
              <a:rPr lang="ru-RU" sz="7200"/>
              <a:t>В самом деле, из кресла парикмахера мы встаем с красивыми, аккуратно уложенными волосами. Парикмахеры имеют обычно определенную специальность: мужской, женский или детский мастер.</a:t>
            </a:r>
            <a:endParaRPr/>
          </a:p>
          <a:p>
            <a:pPr>
              <a:defRPr/>
            </a:pPr>
            <a:r>
              <a:rPr lang="ru-RU" sz="7200"/>
              <a:t>В чем состоит работа парикмахера?</a:t>
            </a:r>
            <a:endParaRPr/>
          </a:p>
          <a:p>
            <a:pPr>
              <a:defRPr/>
            </a:pPr>
            <a:r>
              <a:rPr lang="ru-RU" sz="7200"/>
              <a:t>Сначала парикмахер усаживает вас в удобное кресло, укрывает плечи специальной накидкой, потом шампунем тщательно промывает ваши волосы. Затем слегка подсушивает волосы полотенцем. После этого в руках его появляются расческа и ножницы, и он начинает прядь за прядью подстригать волосы, придавая им определенную форму.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«Детский массажист»</a:t>
            </a: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41678" y="987425"/>
            <a:ext cx="3655218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1800"/>
              <a:t>Обучение детскому массажу будет полезно всем, кто хочет расширить свои  возможности. Детские массажисты тоже проходят курс обучения работают с маленькими пациентами, помогая молодым родителям бороться с разными заболеваниями у их детей. В последние годы мамы и папы тоже стали интересоваться возможностью обучения массажу, чтобы самостоятельно проводить процедуры, рекомендованные детским врачом, ортопедом или другими специалистами.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«Детский врач. Педиатр»</a:t>
            </a: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7172722" y="987425"/>
            <a:ext cx="2193131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1800"/>
              <a:t>Врач играет большую роль в жизни человека. Врачи помогают появиться на свет малышам, оказывают медицинскую помощь людям, назначают лечение, помогают выздороветь и оставаться здоровыми. А в сложных ситуациях дают шанс на жизнь. Врачи определяют и не допускают различные заболевания, защищают людей от болезней и эпидемий. Профессия врача сложная и интересная, самоотверженная и ответственная.</a:t>
            </a:r>
            <a:endParaRPr lang="ru-RU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«Военный»</a:t>
            </a:r>
            <a:br>
              <a:rPr lang="ru-RU"/>
            </a:b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08172" y="987425"/>
            <a:ext cx="3722231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587141" y="2201779"/>
            <a:ext cx="5002957" cy="3811588"/>
          </a:xfrm>
        </p:spPr>
        <p:txBody>
          <a:bodyPr/>
          <a:lstStyle/>
          <a:p>
            <a:pPr>
              <a:defRPr/>
            </a:pPr>
            <a:r>
              <a:rPr lang="ru-RU" sz="1800"/>
              <a:t>Главной задачей военной службы является защита и оборона государства, страны и людей. У каждого народа, в каждой стране есть армия. В России тоже есть армия. И она не раз защищала свой народ от захватчиков. Вооруженные силы можно разделить на три главных группы - сухопутные или наземные войска; военно-воздушные силы; военно-морские силы. Летчики защищают небо; пехотинцы - сушу; моряки - море. В Российской армии служат солдаты, матросы, офицеры. Все они - защитники Отечества. В мирное время они проводят учебные сражения, изучают военную технику.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«Бухгалтер»</a:t>
            </a:r>
            <a:br>
              <a:rPr lang="ru-RU"/>
            </a:b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41678" y="987425"/>
            <a:ext cx="3655218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5098999" cy="381158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1900"/>
              <a:t>Бухгалтер ведет учет всех денег на предприятии. Он учитывает расходы и доходы. Например, в кафе, которое вы посетили, деньги тратятся на закупку товаров, соков, мороженого, на заработную плату сотрудникам. Платить руководителям кафе надо и за газ, и за воду, и за электроэнергию, и за использование помещения. А приход денег происходит за счет посетителей кафе: они платят за соки, пирожные, торты, мороженое и за обслуживание официантом.</a:t>
            </a:r>
            <a:endParaRPr/>
          </a:p>
          <a:p>
            <a:pPr>
              <a:defRPr/>
            </a:pPr>
            <a:endParaRPr lang="ru-RU" sz="1900"/>
          </a:p>
          <a:p>
            <a:pPr>
              <a:defRPr/>
            </a:pPr>
            <a:r>
              <a:rPr lang="ru-RU" sz="1900"/>
              <a:t>Бухгалтерское дело очень нужное и важное. Если не вести учет доходов и расходов, то порядка в работе предприятия не будет!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«Полицейский»</a:t>
            </a:r>
            <a:br>
              <a:rPr lang="ru-RU"/>
            </a:b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88399" y="987425"/>
            <a:ext cx="3561777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577516" y="1559293"/>
            <a:ext cx="4793381" cy="462012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2100"/>
              <a:t>Полиция — система государственных служб и учреждений, занимающихся борьбой с преступностью и правонарушениями, охраной порядка, а также личной безопасностью </a:t>
            </a:r>
            <a:r>
              <a:rPr lang="ru-RU" sz="2100"/>
              <a:t>граждан.В</a:t>
            </a:r>
            <a:r>
              <a:rPr lang="ru-RU" sz="2100"/>
              <a:t> полиции служат полицейские. Они носят особую форму. Представьте, вы выходите из лифта и видите, что в соседней квартире взломана и открыта настежь дверь. Куда надо обращаться? Правильно! Ни в коем случае не заходить в эту квартиру и вызвать полицию. Звонить туда нужно по телефону, набрав номер 02. Через некоторое время по указанному адресу приедет наряд полиции.</a:t>
            </a:r>
            <a:endParaRPr/>
          </a:p>
          <a:p>
            <a:pPr>
              <a:defRPr/>
            </a:pPr>
            <a:r>
              <a:rPr lang="ru-RU" sz="2100"/>
              <a:t>Работа полицейского — крайне трудная и опасная, надо быть всегда начеку. Те, кто работает в полиции, как правило, молодые, крепкие, натренированные мужчины. Они занимаются спортом, умеют хорошо стрелять — ведь иметь дело им приходится с преступниками! В то же время сотрудники полиции должны быть умными и справедливыми, чтобы не наказать невиновных.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</a:t>
            </a:r>
            <a:r>
              <a:rPr lang="ru-RU"/>
              <a:t>Автомеханник</a:t>
            </a:r>
            <a:r>
              <a:rPr lang="ru-RU"/>
              <a:t>»</a:t>
            </a:r>
            <a:br>
              <a:rPr lang="ru-RU"/>
            </a:b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41678" y="987425"/>
            <a:ext cx="3655218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399"/>
            <a:ext cx="4685113" cy="3958389"/>
          </a:xfrm>
        </p:spPr>
        <p:txBody>
          <a:bodyPr/>
          <a:lstStyle/>
          <a:p>
            <a:pPr>
              <a:defRPr/>
            </a:pPr>
            <a:r>
              <a:rPr lang="ru-RU" sz="1800"/>
              <a:t>Специалист, занимающийся ремонтом и техническим обслуживанием автомобиля с помощью  оборудования и приборов. По выявленным характеристикам он определяет причины поломки, устраняет или предупреждает их. Помимо  небольших неисправностей и косметического ремонта, автомобильные организации и автомеханики занимаются полным восстановлением разбитых машин.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«Учитель физкультуры»</a:t>
            </a:r>
            <a:br>
              <a:rPr lang="ru-RU"/>
            </a:b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183188" y="1109662"/>
            <a:ext cx="6172200" cy="46291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92506" y="2057399"/>
            <a:ext cx="5062888" cy="4353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Урок физической культуры - это фрагмент естественной жизни детей, так как в движении дети растут, познают мир. Движение укрепляет их, а главное, несет здоровье и радость. Это и есть главная цель уроков физкультуры. Важно понять ученика, вникнуть в его душу, познать его интересы и желания. Только так на протяжении всего обучения можно держать его в постоянной увлеченности физической культурой. Дать ученику возможность поверить в себя. Ведь именно недостаток веры уничтожает инициативу, становится преградой для счастья, на пути реализации возможностей человека, барьером для развития.   Нельзя допускать, чтобы дети чувствовали себя слабыми, они могут свыкнуться с этой мыслью навсегда. Я работаю на полном доверии, стараюсь только направлять деятельность учащихся, давая какое – либо задание, а они уже сами работают над совершенствованием техники.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«Визажист»</a:t>
            </a:r>
            <a:br>
              <a:rPr lang="ru-RU"/>
            </a:b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60233" y="987425"/>
            <a:ext cx="3618109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4916119" cy="3811588"/>
          </a:xfrm>
        </p:spPr>
        <p:txBody>
          <a:bodyPr/>
          <a:lstStyle/>
          <a:p>
            <a:pPr>
              <a:defRPr/>
            </a:pPr>
            <a:r>
              <a:rPr lang="ru-RU" sz="1800"/>
              <a:t>Визажист — специалист, создающий определенный образ лица человека с помощью средств макияжа. Визажиста часто называют «художником по лицу»,</a:t>
            </a:r>
            <a:endParaRPr/>
          </a:p>
          <a:p>
            <a:pPr>
              <a:defRPr/>
            </a:pPr>
            <a:r>
              <a:rPr lang="ru-RU" sz="1800"/>
              <a:t>Научит следить за кожей, правильно наносить макияж, даст советы по уходу за кожей, подберёт цветовую палитру. Профессия визажиста и существует для того, чтобы помочь людям выглядеть стильно и изысканно в самые важные моменты их жизни, производя впечатление успешного и здорового человека.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r7-office/2024.3.2.622</Application>
  <DocSecurity>0</DocSecurity>
  <PresentationFormat>Широкоэкранный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subject/>
  <dc:creator>User</dc:creator>
  <cp:keywords/>
  <dc:description/>
  <dc:identifier/>
  <dc:language/>
  <cp:lastModifiedBy>Аноним</cp:lastModifiedBy>
  <cp:revision>5</cp:revision>
  <dcterms:created xsi:type="dcterms:W3CDTF">2023-02-04T11:58:32Z</dcterms:created>
  <dcterms:modified xsi:type="dcterms:W3CDTF">2024-12-03T17:21:42Z</dcterms:modified>
  <cp:category/>
  <cp:contentStatus/>
  <cp:version/>
</cp:coreProperties>
</file>