
<file path=[Content_Types].xml><?xml version="1.0" encoding="utf-8"?>
<Types xmlns="http://schemas.openxmlformats.org/package/2006/content-types">
  <Default Extension="mp3" ContentType="audio/mpeg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7.xml" ContentType="application/vnd.openxmlformats-officedocument.presentationml.slide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4.xml" ContentType="application/vnd.openxmlformats-officedocument.presentationml.slide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>
      <p:cViewPr varScale="1">
        <p:scale>
          <a:sx n="66" d="100"/>
          <a:sy n="66" d="100"/>
        </p:scale>
        <p:origin x="-1506" y="-96"/>
      </p:cViewPr>
      <p:guideLst>
        <p:guide pos="2160" orient="horz"/>
        <p:guide pos="2880"/>
      </p:guideLst>
    </p:cSldViewPr>
  </p:slideViewPr>
  <p:gridSpacing cx="73736200" cy="7373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presProps" Target="presProps.xml" /><Relationship Id="rId34" Type="http://schemas.openxmlformats.org/officeDocument/2006/relationships/tableStyles" Target="tableStyles.xml" /><Relationship Id="rId35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19B0651-EE4F-4900-A07F-96A6BFA9D0F0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video" Target="../media/media1.mp3"/><Relationship Id="rId5" Type="http://schemas.openxmlformats.org/officeDocument/2006/relationships/video" Target="../media/media1.mp3" 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9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jp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907703" y="-243408"/>
            <a:ext cx="5305367" cy="7416824"/>
          </a:xfrm>
          <a:prstGeom prst="rect">
            <a:avLst/>
          </a:prstGeom>
        </p:spPr>
      </p:pic>
      <p:pic>
        <p:nvPicPr>
          <p:cNvPr id="5" name="- When Christmas Comes To Town - самая зимняя и рождественская песня, сказочная до последнего слова.mp3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numSld="999"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23528" y="548680"/>
            <a:ext cx="4138565" cy="374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627784" y="4221250"/>
            <a:ext cx="6231553" cy="2448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подвески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95536" y="476671"/>
            <a:ext cx="2808312" cy="257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491880" y="1196752"/>
            <a:ext cx="2140479" cy="1859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395535" y="3429000"/>
            <a:ext cx="2602575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3076217" y="4005064"/>
            <a:ext cx="2359877" cy="260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5866579" y="80705"/>
            <a:ext cx="3258111" cy="348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5839926" y="3891559"/>
            <a:ext cx="2971800" cy="282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642183" y="548680"/>
            <a:ext cx="4186808" cy="56207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Красочные вывески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0" y="260647"/>
            <a:ext cx="4644008" cy="6321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995936" y="274638"/>
            <a:ext cx="4690864" cy="92211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200"/>
              <a:t>Рождественские украшения</a:t>
            </a:r>
            <a:endParaRPr lang="ru-RU" sz="320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23528" y="332655"/>
            <a:ext cx="2376264" cy="615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645379" y="4365104"/>
            <a:ext cx="4056497" cy="231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555776" y="381000"/>
            <a:ext cx="1879590" cy="2183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2419142" y="3994123"/>
            <a:ext cx="2016224" cy="249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6597263" y="1347666"/>
            <a:ext cx="2385575" cy="222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4188207" y="2060848"/>
            <a:ext cx="2405608" cy="2147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игрушки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331640" y="1412776"/>
            <a:ext cx="7244360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763687" y="4293096"/>
            <a:ext cx="6081163" cy="18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Детские игры.      Головоломки.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79065" y="908720"/>
            <a:ext cx="4302846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788024" y="4149079"/>
            <a:ext cx="3761043" cy="24324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11560" y="404664"/>
            <a:ext cx="5188812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547664" y="4365104"/>
            <a:ext cx="6682342" cy="2088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6779096" cy="49006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Коломино.   Домино. 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07504" y="1412776"/>
            <a:ext cx="4020667" cy="2664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707080" y="154104"/>
            <a:ext cx="1800200" cy="1653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342386" y="2492896"/>
            <a:ext cx="4702208" cy="2481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395535" y="5301208"/>
            <a:ext cx="1991887" cy="1227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2699791" y="5301208"/>
            <a:ext cx="2104385" cy="1227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836712"/>
            <a:ext cx="8229600" cy="72008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Игра в звездочки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907704" y="2204864"/>
            <a:ext cx="5399842" cy="3744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85728"/>
            <a:ext cx="3008313" cy="64294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Приготовление </a:t>
            </a:r>
            <a:br>
              <a:rPr lang="ru-RU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</a:br>
            <a:r>
              <a:rPr lang="ru-RU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соленого теста</a:t>
            </a:r>
            <a:endParaRPr lang="ru-RU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 bwMode="auto">
          <a:xfrm>
            <a:off x="285720" y="1000108"/>
            <a:ext cx="3429024" cy="5429288"/>
          </a:xfrm>
        </p:spPr>
        <p:txBody>
          <a:bodyPr>
            <a:normAutofit fontScale="92500" lnSpcReduction="20000"/>
          </a:bodyPr>
          <a:lstStyle/>
          <a:p>
            <a:pPr lvl="0">
              <a:lnSpc>
                <a:spcPct val="120000"/>
              </a:lnSpc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Рецептов соленого теста </a:t>
            </a:r>
            <a:r>
              <a:rPr lang="ru-RU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много,</a:t>
            </a:r>
            <a:endParaRPr/>
          </a:p>
          <a:p>
            <a:pPr lvl="0">
              <a:lnSpc>
                <a:spcPct val="120000"/>
              </a:lnSpc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необходимо </a:t>
            </a:r>
            <a:r>
              <a:rPr lang="ru-RU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самим поэкспериментировать и выбрать тот, с которым приятно работать</a:t>
            </a:r>
            <a:r>
              <a:rPr lang="ru-RU" sz="16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/>
          </a:p>
          <a:p>
            <a:pPr>
              <a:lnSpc>
                <a:spcPct val="120000"/>
              </a:lnSpc>
              <a:defRPr/>
            </a:pPr>
            <a:r>
              <a:rPr lang="ru-RU" sz="1600">
                <a:latin typeface="Times New Roman"/>
                <a:cs typeface="Times New Roman"/>
              </a:rPr>
              <a:t>Тесто может быть крутым или мягким в зависимости от количества воды и муки. Если во время вымешивания тесто крошится, добавьте немного воды, если же оно прилипает к рукам, нужно добавить муки.</a:t>
            </a:r>
            <a:endParaRPr/>
          </a:p>
          <a:p>
            <a:pPr>
              <a:lnSpc>
                <a:spcPct val="120000"/>
              </a:lnSpc>
              <a:defRPr/>
            </a:pPr>
            <a:endParaRPr lang="ru-RU" sz="1600">
              <a:latin typeface="Times New Roman"/>
              <a:cs typeface="Times New Roman"/>
            </a:endParaRPr>
          </a:p>
          <a:p>
            <a:pPr>
              <a:lnSpc>
                <a:spcPct val="120000"/>
              </a:lnSpc>
              <a:defRPr/>
            </a:pPr>
            <a:r>
              <a:rPr lang="ru-RU" sz="1600">
                <a:latin typeface="Times New Roman"/>
                <a:cs typeface="Times New Roman"/>
              </a:rPr>
              <a:t>Мука </a:t>
            </a:r>
            <a:r>
              <a:rPr lang="ru-RU" sz="1600">
                <a:latin typeface="Times New Roman"/>
                <a:cs typeface="Times New Roman"/>
              </a:rPr>
              <a:t>пшеничная — 2 стакана</a:t>
            </a:r>
            <a:br>
              <a:rPr lang="ru-RU" sz="1600">
                <a:latin typeface="Times New Roman"/>
                <a:cs typeface="Times New Roman"/>
              </a:rPr>
            </a:br>
            <a:r>
              <a:rPr lang="ru-RU" sz="1600">
                <a:latin typeface="Times New Roman"/>
                <a:cs typeface="Times New Roman"/>
              </a:rPr>
              <a:t>Соль «Экстра» — 1 стакан</a:t>
            </a:r>
            <a:br>
              <a:rPr lang="ru-RU" sz="1600">
                <a:latin typeface="Times New Roman"/>
                <a:cs typeface="Times New Roman"/>
              </a:rPr>
            </a:br>
            <a:r>
              <a:rPr lang="ru-RU" sz="1600">
                <a:latin typeface="Times New Roman"/>
                <a:cs typeface="Times New Roman"/>
              </a:rPr>
              <a:t>Вода —3/4 </a:t>
            </a:r>
            <a:r>
              <a:rPr lang="ru-RU" sz="1600">
                <a:latin typeface="Times New Roman"/>
                <a:cs typeface="Times New Roman"/>
              </a:rPr>
              <a:t>стакана;</a:t>
            </a:r>
            <a:endParaRPr/>
          </a:p>
          <a:p>
            <a:pPr>
              <a:lnSpc>
                <a:spcPct val="120000"/>
              </a:lnSpc>
              <a:defRPr/>
            </a:pPr>
            <a:r>
              <a:rPr lang="ru-RU" sz="1600">
                <a:latin typeface="Times New Roman"/>
                <a:cs typeface="Times New Roman"/>
              </a:rPr>
              <a:t>Хорошо </a:t>
            </a:r>
            <a:r>
              <a:rPr lang="ru-RU" sz="1600">
                <a:latin typeface="Times New Roman"/>
                <a:cs typeface="Times New Roman"/>
              </a:rPr>
              <a:t>перемешайте соль и муку, постепенно добавляя холодную воду до получения однородной </a:t>
            </a:r>
            <a:r>
              <a:rPr lang="ru-RU" sz="1600">
                <a:latin typeface="Times New Roman"/>
                <a:cs typeface="Times New Roman"/>
              </a:rPr>
              <a:t>массы.</a:t>
            </a:r>
            <a:endParaRPr/>
          </a:p>
          <a:p>
            <a:pPr>
              <a:lnSpc>
                <a:spcPct val="120000"/>
              </a:lnSpc>
              <a:defRPr/>
            </a:pPr>
            <a:r>
              <a:rPr lang="ru-RU" sz="1600">
                <a:latin typeface="Times New Roman"/>
                <a:cs typeface="Times New Roman"/>
              </a:rPr>
              <a:t>Чтобы соленое тесто не рвалось и не крошилось во время лепки, его нужно хорошо вымешивать и разминать, пока оно не станет эластичным.</a:t>
            </a:r>
            <a:endParaRPr/>
          </a:p>
          <a:p>
            <a:pPr>
              <a:defRPr/>
            </a:pPr>
            <a:endParaRPr lang="ru-RU" sz="1800"/>
          </a:p>
          <a:p>
            <a:pPr lvl="0">
              <a:defRPr/>
            </a:pPr>
            <a:endParaRPr lang="ru-RU" sz="1800">
              <a:latin typeface="Arial"/>
              <a:cs typeface="Arial"/>
            </a:endParaRPr>
          </a:p>
          <a:p>
            <a:pPr>
              <a:defRPr/>
            </a:pPr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071934" y="285728"/>
            <a:ext cx="4171627" cy="310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857752" y="3571876"/>
            <a:ext cx="2315626" cy="1872208"/>
          </a:xfrm>
          <a:prstGeom prst="rect">
            <a:avLst/>
          </a:prstGeom>
          <a:noFill/>
          <a:ln>
            <a:noFill/>
          </a:ln>
        </p:spPr>
      </p:pic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3929058" y="5433213"/>
            <a:ext cx="5214942" cy="120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59" tIns="126960" rIns="179331" bIns="0" numCol="1" anchor="ctr" anchorCtr="0" compatLnSpc="1">
            <a:prstTxWarp prst="textNoShape"/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Совет</a:t>
            </a:r>
            <a:endParaRPr lang="ru-RU" sz="1100" b="1" i="0" u="none" strike="noStrike" cap="none">
              <a:ln>
                <a:noFill/>
              </a:ln>
              <a:solidFill>
                <a:schemeClr val="accent6">
                  <a:lumMod val="5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0" i="1" u="none" strike="noStrike" cap="none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Эластичность теста и прочность изделий из него можно повысить, добавив при замешивании 1-2 чайные ложки сухого обойного клея, разведенного в небольшом количестве воды или перемешанного с мукой и солью до того, как добавить воду.</a:t>
            </a:r>
            <a:endParaRPr lang="ru-RU" sz="1800" b="0" i="0" u="none" strike="noStrike" cap="none">
              <a:ln>
                <a:noFill/>
              </a:ln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547664" y="274638"/>
            <a:ext cx="7139136" cy="85010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3600" b="1">
                <a:solidFill>
                  <a:srgbClr val="FFC000"/>
                </a:solidFill>
              </a:rPr>
              <a:t>ЧТО  МОЖНО  СДЕЛАТЬ  ИЗ  СОЛЕНОГО  ТЕСТА?</a:t>
            </a:r>
            <a:endParaRPr lang="ru-RU" sz="3600" b="1">
              <a:solidFill>
                <a:srgbClr val="FFC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948264" y="4437112"/>
            <a:ext cx="1926614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79512" y="188640"/>
            <a:ext cx="1656184" cy="640871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 bwMode="auto">
          <a:xfrm>
            <a:off x="1691680" y="1600200"/>
            <a:ext cx="6995120" cy="4525963"/>
          </a:xfrm>
        </p:spPr>
        <p:txBody>
          <a:bodyPr/>
          <a:lstStyle/>
          <a:p>
            <a:pPr>
              <a:defRPr/>
            </a:pPr>
            <a:r>
              <a:rPr lang="ru-RU"/>
              <a:t>Настенные украшения;</a:t>
            </a:r>
            <a:endParaRPr/>
          </a:p>
          <a:p>
            <a:pPr>
              <a:defRPr/>
            </a:pPr>
            <a:r>
              <a:rPr lang="ru-RU"/>
              <a:t>Забавные игрушки;</a:t>
            </a:r>
            <a:endParaRPr/>
          </a:p>
          <a:p>
            <a:pPr>
              <a:defRPr/>
            </a:pPr>
            <a:r>
              <a:rPr lang="ru-RU"/>
              <a:t>Сувениры и сюрпризы;</a:t>
            </a:r>
            <a:endParaRPr/>
          </a:p>
          <a:p>
            <a:pPr>
              <a:defRPr/>
            </a:pPr>
            <a:r>
              <a:rPr lang="ru-RU"/>
              <a:t>Детские игры;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ru-RU" sz="280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Способы изготовления изделий:</a:t>
            </a:r>
            <a:br>
              <a:rPr lang="ru-RU" sz="280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</a:br>
            <a:r>
              <a:rPr lang="ru-RU" sz="280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вырезание формочками или по </a:t>
            </a:r>
            <a:r>
              <a:rPr lang="ru-RU" sz="280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шаблону</a:t>
            </a:r>
            <a:endParaRPr lang="ru-RU" sz="280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67545" y="1844824"/>
            <a:ext cx="4104456" cy="1272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67545" y="3429487"/>
            <a:ext cx="6402414" cy="1511681"/>
          </a:xfrm>
          <a:prstGeom prst="rect">
            <a:avLst/>
          </a:prstGeom>
          <a:noFill/>
          <a:ln>
            <a:noFill/>
          </a:ln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428596" y="5268035"/>
            <a:ext cx="81439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/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>
                <a:ln>
                  <a:noFill/>
                </a:ln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Существует несколько основных приемов лепки. В основе изготовления практически всех элементов лежат шарик и колбаска.</a:t>
            </a:r>
            <a:endParaRPr lang="ru-RU" sz="1800" b="0" i="0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627784" y="274638"/>
            <a:ext cx="6059016" cy="43971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Отпечатки на </a:t>
            </a:r>
            <a:r>
              <a:rPr lang="ru-RU" sz="280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тесте</a:t>
            </a:r>
            <a:endParaRPr lang="ru-RU" sz="280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571736" y="2714620"/>
            <a:ext cx="6237693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85786" y="4714884"/>
            <a:ext cx="6872662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0" y="214290"/>
            <a:ext cx="2683252" cy="2242170"/>
          </a:xfrm>
          <a:prstGeom prst="rect">
            <a:avLst/>
          </a:prstGeom>
          <a:noFill/>
          <a:ln>
            <a:noFill/>
          </a:ln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2714612" y="452291"/>
            <a:ext cx="6286544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/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0" i="0" u="none" strike="noStrike" cap="none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Обработка теста предметами домашнего обихода часто дает впечатляющий эффект. Например, расческой можно нанести на тесто ажурный узор, а при помощи разных незатейливых вещиц поверхность изделия можно сделать рельефной.</a:t>
            </a:r>
            <a:endParaRPr/>
          </a:p>
          <a:p>
            <a:pPr>
              <a:defRPr/>
            </a:pPr>
            <a:r>
              <a:rPr lang="ru-RU" sz="1600">
                <a:latin typeface="Times New Roman"/>
                <a:cs typeface="Times New Roman"/>
              </a:rPr>
              <a:t>Рельефные </a:t>
            </a:r>
            <a:r>
              <a:rPr lang="ru-RU" sz="1600">
                <a:latin typeface="Times New Roman"/>
                <a:cs typeface="Times New Roman"/>
              </a:rPr>
              <a:t>углубления можно сделать, вдавливая в тесто красивые пуговицы, колосья, травы. </a:t>
            </a:r>
            <a:endParaRPr lang="ru-RU" sz="16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600">
                <a:latin typeface="Times New Roman"/>
                <a:cs typeface="Times New Roman"/>
              </a:rPr>
              <a:t>Из пуговиц, имеющих красивый рельефный узор, можно изготовить своеобразные печати. 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847038"/>
          </a:xfrm>
        </p:spPr>
        <p:txBody>
          <a:bodyPr/>
          <a:lstStyle/>
          <a:p>
            <a:pPr>
              <a:defRPr/>
            </a:pPr>
            <a:r>
              <a:rPr lang="ru-RU"/>
              <a:t>Раскатывание колбасок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558735" y="1373704"/>
            <a:ext cx="2696647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499992" y="2993884"/>
            <a:ext cx="2755390" cy="133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611558" y="4725144"/>
            <a:ext cx="8064897" cy="18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323528" y="1121676"/>
            <a:ext cx="3067050" cy="3240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115616" y="188640"/>
            <a:ext cx="6552728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1178274" y="2492896"/>
            <a:ext cx="6506905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117194" y="4749931"/>
            <a:ext cx="6581697" cy="2016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95536" y="1124744"/>
            <a:ext cx="4104456" cy="4567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724127" y="3645024"/>
            <a:ext cx="2819989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436205" y="1580808"/>
            <a:ext cx="2468367" cy="1584175"/>
          </a:xfrm>
          <a:prstGeom prst="rect">
            <a:avLst/>
          </a:prstGeom>
          <a:noFill/>
          <a:ln>
            <a:noFill/>
          </a:ln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500034" y="375208"/>
            <a:ext cx="800105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/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Чесноковыжималка</a:t>
            </a:r>
            <a:endParaRPr lang="ru-RU" sz="1400" b="1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Если вы воспользуетесь </a:t>
            </a:r>
            <a:r>
              <a:rPr lang="ru-RU" sz="1400" b="0" i="0" u="none" strike="noStrike" cap="none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чесноковыжималкой</a:t>
            </a:r>
            <a:r>
              <a:rPr lang="ru-RU" sz="1400" b="0" i="0" u="none" strike="noStrike" cap="none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то из теста получатся кудряшки в форме спагетти. Из них вы сможете сделать для моделей волосы, шерсть и другие декоративные детали.</a:t>
            </a:r>
            <a:endParaRPr lang="ru-RU" sz="1800" b="0" i="0" u="none" strike="noStrike" cap="none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67544" y="1340768"/>
            <a:ext cx="3053416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220072" y="1427221"/>
            <a:ext cx="2967505" cy="2699358"/>
          </a:xfrm>
          <a:prstGeom prst="rect">
            <a:avLst/>
          </a:prstGeom>
          <a:noFill/>
          <a:ln>
            <a:noFill/>
          </a:ln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357158" y="333235"/>
            <a:ext cx="835824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/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Расческа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Расческой на тесте можно отпечатать ребристый продольный узор, вдавливая ребра ее зубчиков в тесто. Кончиками острых зубцов расчески делают узор из точек.</a:t>
            </a:r>
            <a:endParaRPr lang="ru-RU" sz="1800" b="0" i="0" u="none" strike="noStrike" cap="none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8" name="Рисунок 7" descr="Узоры с помощью расчески"/>
          <p:cNvPicPr/>
          <p:nvPr/>
        </p:nvPicPr>
        <p:blipFill>
          <a:blip r:embed="rId4"/>
          <a:stretch/>
        </p:blipFill>
        <p:spPr bwMode="auto">
          <a:xfrm>
            <a:off x="1214414" y="4500570"/>
            <a:ext cx="5712460" cy="197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071538" y="4929198"/>
            <a:ext cx="2268252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857620" y="4857760"/>
            <a:ext cx="2333449" cy="1514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71472" y="1928802"/>
            <a:ext cx="1748444" cy="2664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6948264" y="2132856"/>
            <a:ext cx="1865362" cy="3792903"/>
          </a:xfrm>
          <a:prstGeom prst="rect">
            <a:avLst/>
          </a:prstGeom>
          <a:noFill/>
          <a:ln>
            <a:noFill/>
          </a:ln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57158" y="463758"/>
            <a:ext cx="821533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/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Чайное ситечко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Из теста, пропущенного через чайное ситечко, получается тончайшая «вермишель», если при замешивании теста была использована соль очень мелкого помола.</a:t>
            </a:r>
            <a:endParaRPr lang="ru-RU" sz="1800" b="0" i="0" u="none" strike="noStrike" cap="none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80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Приемы изготовления деревьев, листьев, цветов</a:t>
            </a:r>
            <a:endParaRPr lang="ru-RU" sz="280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1835696" y="1602456"/>
            <a:ext cx="2091661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341239" y="1687636"/>
            <a:ext cx="2304256" cy="1629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1712410" y="3573016"/>
            <a:ext cx="4953815" cy="1342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1722774" y="5157192"/>
            <a:ext cx="4933085" cy="1296144"/>
          </a:xfrm>
          <a:prstGeom prst="rect">
            <a:avLst/>
          </a:prstGeom>
          <a:noFill/>
          <a:ln>
            <a:noFill/>
          </a:ln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428596" y="822077"/>
            <a:ext cx="842968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/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Соединять детали удобно с помощью кисточки и воды. Вода </a:t>
            </a:r>
            <a:r>
              <a:rPr lang="ru-RU" sz="1400" b="0" i="0" u="none" strike="noStrike" cap="none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400" b="0" i="0" u="none" strike="noStrike" cap="none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играет роль клея. Нанесите кисточкой небольшое количество воды на поверхности соединяемых деталей и аккуратно прижмите их друг к другу, стараясь не смять.     Если воды окажется слишком много, тесто может расползтись.</a:t>
            </a:r>
            <a:endParaRPr lang="ru-RU" sz="1800" b="0" i="0" u="none" strike="noStrike" cap="none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Изготовление розы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67544" y="1556792"/>
            <a:ext cx="2059584" cy="136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2843807" y="1615575"/>
            <a:ext cx="4251771" cy="1309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73264" y="3140968"/>
            <a:ext cx="4855844" cy="158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642909" y="285728"/>
            <a:ext cx="7586690" cy="357190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ru-RU" sz="310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</a:br>
            <a:r>
              <a:rPr lang="ru-RU" sz="310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Сушка изделий из теста</a:t>
            </a:r>
            <a:br>
              <a:rPr lang="ru-RU"/>
            </a:br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337615" y="2786058"/>
            <a:ext cx="3806385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85786" y="4071942"/>
            <a:ext cx="3421820" cy="23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14282" y="735251"/>
            <a:ext cx="8429652" cy="345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59" tIns="126960" rIns="179331" bIns="0" numCol="1" anchor="ctr" anchorCtr="0" compatLnSpc="1">
            <a:prstTxWarp prst="textNoShape"/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Время сушки в духовом шкафу электроплиты</a:t>
            </a:r>
            <a:endParaRPr lang="ru-RU" sz="1400" b="1" i="0" u="none" strike="noStrike" cap="none">
              <a:ln>
                <a:noFill/>
              </a:ln>
              <a:solidFill>
                <a:srgbClr val="4F81BD"/>
              </a:solidFill>
              <a:latin typeface="Times New Roman"/>
              <a:ea typeface="Times New Roman"/>
              <a:cs typeface="Times New Roman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0" i="0" u="none" strike="noStrike" cap="none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 час — при </a:t>
            </a:r>
            <a:r>
              <a:rPr lang="ru-RU" sz="1400" b="0" i="0" u="none" strike="noStrike" cap="none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</a:t>
            </a:r>
            <a:r>
              <a:rPr lang="ru-RU" sz="1400" b="0" i="0" u="none" strike="noStrike" cap="none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50°С</a:t>
            </a:r>
            <a:r>
              <a:rPr lang="ru-RU" sz="1400" b="0" i="0" u="none" strike="noStrike" cap="none">
                <a:ln>
                  <a:noFill/>
                </a:ln>
                <a:solidFill>
                  <a:schemeClr val="tx1"/>
                </a:solidFill>
                <a:latin typeface="Times New Roman"/>
                <a:cs typeface="Times New Roman"/>
              </a:rPr>
              <a:t>   (</a:t>
            </a:r>
            <a:r>
              <a:rPr lang="ru-RU" sz="1400">
                <a:latin typeface="Times New Roman"/>
                <a:cs typeface="Times New Roman"/>
              </a:rPr>
              <a:t>При слишком высокой температуре изделие может вздуться, </a:t>
            </a:r>
            <a:endParaRPr lang="ru-RU" sz="1400">
              <a:latin typeface="Times New Roman"/>
              <a:cs typeface="Times New Roman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>
                <a:latin typeface="Times New Roman"/>
                <a:cs typeface="Times New Roman"/>
              </a:rPr>
              <a:t>иногда </a:t>
            </a:r>
            <a:r>
              <a:rPr lang="ru-RU" sz="1400">
                <a:latin typeface="Times New Roman"/>
                <a:cs typeface="Times New Roman"/>
              </a:rPr>
              <a:t>даже появляются трещины. </a:t>
            </a:r>
            <a:r>
              <a:rPr lang="ru-RU" sz="1400" b="0" i="0" u="none" strike="noStrike" cap="none">
                <a:ln>
                  <a:noFill/>
                </a:ln>
                <a:solidFill>
                  <a:schemeClr val="tx1"/>
                </a:solidFill>
                <a:latin typeface="Times New Roman"/>
                <a:cs typeface="Times New Roman"/>
              </a:rPr>
              <a:t>)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800">
              <a:latin typeface="Times New Roman"/>
              <a:cs typeface="Times New Roman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>
                <a:latin typeface="Times New Roman"/>
                <a:cs typeface="Times New Roman"/>
              </a:rPr>
              <a:t>т</a:t>
            </a:r>
            <a:r>
              <a:rPr lang="ru-RU" sz="1400" b="0" i="0" u="none" strike="noStrike" cap="none">
                <a:ln>
                  <a:noFill/>
                </a:ln>
                <a:solidFill>
                  <a:schemeClr val="tx1"/>
                </a:solidFill>
                <a:latin typeface="Times New Roman"/>
                <a:cs typeface="Times New Roman"/>
              </a:rPr>
              <a:t>ли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>
                <a:latin typeface="Times New Roman"/>
                <a:cs typeface="Times New Roman"/>
              </a:rPr>
              <a:t>На открытом воздухе при комнатной </a:t>
            </a:r>
            <a:r>
              <a:rPr lang="ru-RU" sz="1400" b="1">
                <a:latin typeface="Times New Roman"/>
                <a:cs typeface="Times New Roman"/>
              </a:rPr>
              <a:t>температуре</a:t>
            </a:r>
            <a:endParaRPr/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>
                <a:latin typeface="Times New Roman"/>
                <a:cs typeface="Times New Roman"/>
              </a:rPr>
              <a:t>Высушить поделку можно на открытом воздухе в сухом месте. </a:t>
            </a:r>
            <a:endParaRPr lang="ru-RU" sz="140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>
                <a:latin typeface="Times New Roman"/>
                <a:cs typeface="Times New Roman"/>
              </a:rPr>
              <a:t>Чем </a:t>
            </a:r>
            <a:r>
              <a:rPr lang="ru-RU" sz="1400">
                <a:latin typeface="Times New Roman"/>
                <a:cs typeface="Times New Roman"/>
              </a:rPr>
              <a:t>изделие толще, тем понадобится больше времени. </a:t>
            </a:r>
            <a:endParaRPr lang="ru-RU" sz="140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ru-RU" sz="80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>
                <a:latin typeface="Times New Roman"/>
                <a:cs typeface="Times New Roman"/>
              </a:rPr>
              <a:t>После того как фигурки из соленого теста высушите в духовке, охладите их. </a:t>
            </a:r>
            <a:endParaRPr lang="ru-RU" sz="140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>
                <a:latin typeface="Times New Roman"/>
                <a:cs typeface="Times New Roman"/>
              </a:rPr>
              <a:t>Пока </a:t>
            </a:r>
            <a:r>
              <a:rPr lang="ru-RU" sz="1400">
                <a:latin typeface="Times New Roman"/>
                <a:cs typeface="Times New Roman"/>
              </a:rPr>
              <a:t>изделия горячие, они очень хрупкие, </a:t>
            </a:r>
            <a:endParaRPr lang="ru-RU" sz="1400"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ru-RU" sz="800" b="1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400" b="1">
                <a:latin typeface="Times New Roman"/>
                <a:cs typeface="Times New Roman"/>
              </a:rPr>
              <a:t>На отопительной батарее</a:t>
            </a:r>
            <a:endParaRPr/>
          </a:p>
          <a:p>
            <a:pPr>
              <a:defRPr/>
            </a:pPr>
            <a:r>
              <a:rPr lang="ru-RU" sz="1400">
                <a:latin typeface="Times New Roman"/>
                <a:cs typeface="Times New Roman"/>
              </a:rPr>
              <a:t>Этим способом очень удобно пользоваться зимой, когда батареи </a:t>
            </a:r>
            <a:endParaRPr lang="ru-RU" sz="140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1400">
                <a:latin typeface="Times New Roman"/>
                <a:cs typeface="Times New Roman"/>
              </a:rPr>
              <a:t>центрального </a:t>
            </a:r>
            <a:r>
              <a:rPr lang="ru-RU" sz="1400">
                <a:latin typeface="Times New Roman"/>
                <a:cs typeface="Times New Roman"/>
              </a:rPr>
              <a:t>отопления хорошо нагреты. Поделку положите на фольгу </a:t>
            </a:r>
            <a:endParaRPr lang="ru-RU" sz="1400" b="1">
              <a:latin typeface="Times New Roman"/>
              <a:cs typeface="Times New Roman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0608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венок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84526" y="980727"/>
            <a:ext cx="4684470" cy="4824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292080" y="2420888"/>
            <a:ext cx="3528392" cy="4278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428992" y="3214686"/>
            <a:ext cx="2724150" cy="341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071670" y="402932"/>
            <a:ext cx="4000528" cy="651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59" tIns="126960" rIns="179331" bIns="0" numCol="1" anchor="ctr" anchorCtr="0" compatLnSpc="1">
            <a:prstTxWarp prst="textNoShape"/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Раскрашивание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785786" y="1070081"/>
            <a:ext cx="71438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/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Готовые изделия можно раскрасить полностью или частично. Прекрасно смотрятся изделия цвета натурального теста с минимальным использованием красок. Однако если вы хотите полностью раскрасить изделие, рекомендуется использовать акриловые краски. После высыхания они не пачкают рук и не размазываются.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40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>
                <a:latin typeface="Times New Roman"/>
                <a:cs typeface="Times New Roman"/>
              </a:rPr>
              <a:t>Гуашевые краски тоже могут быть использованы для раскрашивания. В этом случае в гуашь следует добавить немного клея ПВА.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0" i="0" u="none" strike="noStrike" cap="none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1800" b="0" i="0" u="none" strike="noStrike" cap="none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824028" y="86609"/>
            <a:ext cx="3358963" cy="319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318570" y="3587501"/>
            <a:ext cx="3240360" cy="3052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251520" y="764704"/>
            <a:ext cx="3067050" cy="402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Кухонные украшения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251520" y="1556792"/>
            <a:ext cx="2762250" cy="334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3635896" y="1340768"/>
            <a:ext cx="3240360" cy="4691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67544" y="332656"/>
            <a:ext cx="4176464" cy="5467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Сюжеты сказок для настенного </a:t>
            </a:r>
            <a:r>
              <a:rPr lang="ru-RU"/>
              <a:t>пано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95536" y="1268760"/>
            <a:ext cx="3960440" cy="5289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716016" y="1268760"/>
            <a:ext cx="3651678" cy="5179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23528" y="1758100"/>
            <a:ext cx="4600792" cy="4695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508104" y="116632"/>
            <a:ext cx="3163848" cy="4365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23528" y="908719"/>
            <a:ext cx="5976664" cy="565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r7-office/2024.3.2.622</Application>
  <DocSecurity>0</DocSecurity>
  <PresentationFormat>Экран (4:3)</PresentationFormat>
  <Paragraphs>0</Paragraphs>
  <Slides>30</Slides>
  <Notes>30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Виктор</dc:creator>
  <cp:keywords/>
  <dc:description/>
  <dc:identifier/>
  <dc:language/>
  <cp:lastModifiedBy>Аноним</cp:lastModifiedBy>
  <cp:revision>26</cp:revision>
  <dcterms:created xsi:type="dcterms:W3CDTF">2014-11-06T16:13:11Z</dcterms:created>
  <dcterms:modified xsi:type="dcterms:W3CDTF">2024-12-02T18:21:20Z</dcterms:modified>
  <cp:category/>
  <cp:contentStatus/>
  <cp:version/>
</cp:coreProperties>
</file>