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5" d="100"/>
          <a:sy n="65" d="100"/>
        </p:scale>
        <p:origin x="834" y="6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967673" y="609599"/>
            <a:ext cx="1304743" cy="5251451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77335" y="609600"/>
            <a:ext cx="7060150" cy="525145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77334" y="2160589"/>
            <a:ext cx="4184035" cy="388077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89970" y="2160589"/>
            <a:ext cx="4184034" cy="3880773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979316-3C7E-4757-8A86-75F7C3523647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0C6AE28-05D9-4051-808E-454C098775DA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>
        <a:spcBef>
          <a:spcPts val="0"/>
        </a:spcBef>
        <a:buNone/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Консультация 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Организация развивающего обучения дошкольников по нравственно-патриотическому воспитанию в условиях реализации ФГОС дошкольного образования</a:t>
            </a:r>
            <a:endParaRPr/>
          </a:p>
        </p:txBody>
      </p:sp>
      <p:sp>
        <p:nvSpPr>
          <p:cNvPr id="4" name="Заголовок 1"/>
          <p:cNvSpPr txBox="1"/>
          <p:nvPr/>
        </p:nvSpPr>
        <p:spPr bwMode="auto">
          <a:xfrm>
            <a:off x="1501603" y="26793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r" defTabSz="457200"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1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Муниципальное автономное дошкольное образовательное учреждение</a:t>
            </a:r>
            <a:br>
              <a:rPr lang="ru-RU" sz="1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1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«Детский сад № 478 г. Челябинска»</a:t>
            </a:r>
            <a:br>
              <a:rPr lang="ru-RU" sz="1400" b="1" i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endParaRPr lang="ru-RU" sz="1400" b="1" i="1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Подзаголовок 2"/>
          <p:cNvSpPr txBox="1"/>
          <p:nvPr/>
        </p:nvSpPr>
        <p:spPr bwMode="auto">
          <a:xfrm>
            <a:off x="5982929" y="5928852"/>
            <a:ext cx="3810000" cy="9291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Материал подготовила: воспитатель  высшей категории</a:t>
            </a:r>
            <a:endParaRPr/>
          </a:p>
          <a:p>
            <a:pPr algn="l">
              <a:defRPr/>
            </a:pPr>
            <a:r>
              <a:rPr lang="ru-RU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Годзелых</a:t>
            </a:r>
            <a:r>
              <a:rPr lang="ru-RU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Яна Сергеевна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838200"/>
            <a:ext cx="7543800" cy="5181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Работа педагогов по узким темам: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природа Уральского региона (растительный и животный мир, реки, озёра),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произведения устного народного творчества народов Южного Урала,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профессии и ремёсла Южного Урала,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Челябинск – промышленный (заводы, фабрики),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Челябинск – спортивный (спортивные объекты, известные люди),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Челябинск – культурный (музеи, театры, парки, выставки),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наша Родина Россия,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детский сад – наш дом родной,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улицы нашего города,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Курчатовский район – самый молодой в городе.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1219200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Формы работы: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тематические занятия;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занятия по изо деятельности;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беседы;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чтение книг;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наблюдения;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игры: дидактические, подвижные, настольные, сюжетно-ролевые, театрализованные;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посещение выставок;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составление альбомов;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проекты</a:t>
            </a: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09600" y="2133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Грамотно сформированная развивающая предметно-пространственная среда по патриотическому воспитанию в группах детского сада – это одно из условий эффективной образовательной, совместной и индивидуальной деятельности с детьми дошкольного возраста.</a:t>
            </a:r>
            <a:endParaRPr/>
          </a:p>
        </p:txBody>
      </p:sp>
      <p:sp>
        <p:nvSpPr>
          <p:cNvPr id="3" name="TextBox 2"/>
          <p:cNvSpPr txBox="1"/>
          <p:nvPr/>
        </p:nvSpPr>
        <p:spPr bwMode="auto">
          <a:xfrm>
            <a:off x="953729" y="471948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Организация РППС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66916" y="1997839"/>
            <a:ext cx="8672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Патриотизм –</a:t>
            </a:r>
            <a:r>
              <a:rPr lang="ru-RU" sz="36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это любовь к своей семье, родному краю, своей стране, чувство гордости и ответственности за родную страну, желание быть частью великой страны. </a:t>
            </a:r>
            <a:endParaRPr lang="ru-RU"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947584" y="530942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ru-RU" sz="32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Задачи патриотического воспитания:</a:t>
            </a: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Воспитание в детях чувства достоинства, гордости за свою семью, город, край, страну, народ;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Формирование бережного отношения к человеку, природе, к миру, созданному трудом человека;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Формирование представления детей о быте, традициях, культуре нашего края, уважения к культурам других народов;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Способствование активному вовлечению родителей в совместную деятельность с ребёнком в условиях семьи и детского сада.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1219200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Требования ФГОС к воспитанию патриотизма у дошкольников: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ФГОС базируется на личностно ориентированных образовательных технологиях и конкретно предусматривает соблюдение принципа согласованности патриотического воспитания по всем образовательным областям </a:t>
            </a: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838200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Анализ инновационных технологий образования  дошкольников, способствующих формированию нравственно-патриотических чувств: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Музейная педагогика </a:t>
            </a: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– область науки, изучающая историю, особенности культурной образовательной деятельности  </a:t>
            </a: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838200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Технология «Сторисек» - «Мешок историй»: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– художественная  иллюстрированная детская книга;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мягкие игрушки;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реквизиты;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научно-популярная книга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по теме;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маски;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аудиозапись на флешке, 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диске.</a:t>
            </a: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815348" y="2686050"/>
            <a:ext cx="4445000" cy="3333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838200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Технология «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Мардборд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» - доска творчества, вдохновения, настроения: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 – </a:t>
            </a: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мотивация;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 – </a:t>
            </a: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атмосфера;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 – </a:t>
            </a: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развитие;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 – </a:t>
            </a: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достижения.</a:t>
            </a:r>
            <a:endParaRPr/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0" t="13333" r="0" b="6667"/>
          <a:stretch/>
        </p:blipFill>
        <p:spPr bwMode="auto">
          <a:xfrm>
            <a:off x="4350773" y="2821859"/>
            <a:ext cx="4694901" cy="28169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800100" y="838200"/>
            <a:ext cx="7543800" cy="480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«Сторителлинг» - англ. «рассказывание историй»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«Говори не так, как тебе удобно говорить, а так, как слушателю удобно воспринимать»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«Люди охотнее слушают истории, чем инструкции»</a:t>
            </a: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Заявление – аргументация – вывод.</a:t>
            </a: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/>
          <p:nvPr/>
        </p:nvSpPr>
        <p:spPr bwMode="auto">
          <a:xfrm>
            <a:off x="711609" y="838200"/>
            <a:ext cx="7543800" cy="5181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>
              <a:spcBef>
                <a:spcPts val="0"/>
              </a:spcBef>
              <a:buNone/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Планирование образовательной деятельности – способствует эффективному усвоению детьми знаний, помогает установить взаимосвязь между событиями и явлениями.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Содержание программы систематизировано по тематическим блокам и представлено в возрастном аспекте:</a:t>
            </a:r>
            <a:br>
              <a:rPr lang="ru-RU" sz="20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br>
              <a:rPr lang="ru-RU" sz="3200" b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«Моя семья», «Моя улица» (4-й год жизни);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«Мой детский сад», «Мой микрорайон»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(5-й год жизни);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«Мой район», «Мой город» (6-й год жизни);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- «Мой город», «Мой Урал», «Моя Россия» 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(7-й год жизни)</a:t>
            </a:r>
            <a:br>
              <a:rPr lang="ru-RU" sz="2400" b="1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</a:br>
            <a:endParaRPr lang="ru-RU" sz="240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r7-office/2024.3.2.622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</dc:title>
  <dc:subject/>
  <dc:creator>Пользователь</dc:creator>
  <cp:keywords/>
  <dc:description/>
  <dc:identifier/>
  <dc:language/>
  <cp:lastModifiedBy>Аноним</cp:lastModifiedBy>
  <cp:revision>4</cp:revision>
  <dcterms:created xsi:type="dcterms:W3CDTF">2024-11-25T10:35:11Z</dcterms:created>
  <dcterms:modified xsi:type="dcterms:W3CDTF">2024-12-03T16:06:03Z</dcterms:modified>
  <cp:category/>
  <cp:contentStatus/>
  <cp:version/>
</cp:coreProperties>
</file>