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6858000" cy="9144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0" d="100"/>
          <a:sy n="80" d="100"/>
        </p:scale>
        <p:origin x="-1650" y="1506"/>
      </p:cViewPr>
      <p:guideLst>
        <p:guide pos="2880" orient="horz"/>
        <p:guide pos="216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14350" y="2840568"/>
            <a:ext cx="5829300" cy="196003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4972050" y="366185"/>
            <a:ext cx="1543050" cy="780203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366185"/>
            <a:ext cx="4514850" cy="780203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41735" y="3875618"/>
            <a:ext cx="5829300" cy="20002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681287" y="364067"/>
            <a:ext cx="3833813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 descr="http://img0.liveinternet.ru/images/attach/c/7/97/931/97931866_large_Scan0001.jpg"/>
          <p:cNvPicPr/>
          <p:nvPr/>
        </p:nvPicPr>
        <p:blipFill>
          <a:blip r:embed="rId2"/>
          <a:stretch/>
        </p:blipFill>
        <p:spPr bwMode="auto">
          <a:xfrm>
            <a:off x="357166" y="135890"/>
            <a:ext cx="6215106" cy="8872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510534" y="8028384"/>
            <a:ext cx="346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ru-RU" sz="2400" b="1"/>
              <a:t>ШКОЛА   РИСОВАНИЯ - 1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1/97931983_large_Scan0010.jpg"/>
          <p:cNvPicPr/>
          <p:nvPr/>
        </p:nvPicPr>
        <p:blipFill>
          <a:blip r:embed="rId2"/>
          <a:srcRect l="0" t="0" r="0" b="6623"/>
          <a:stretch/>
        </p:blipFill>
        <p:spPr bwMode="auto">
          <a:xfrm>
            <a:off x="285728" y="357158"/>
            <a:ext cx="6357981" cy="76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1/97931985_large_Scan0011.jpg"/>
          <p:cNvPicPr/>
          <p:nvPr/>
        </p:nvPicPr>
        <p:blipFill>
          <a:blip r:embed="rId2"/>
          <a:srcRect l="0" t="0" r="0" b="8143"/>
          <a:stretch/>
        </p:blipFill>
        <p:spPr bwMode="auto">
          <a:xfrm>
            <a:off x="285728" y="357158"/>
            <a:ext cx="6215106" cy="774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86_large_Scan0012.jpg"/>
          <p:cNvPicPr/>
          <p:nvPr/>
        </p:nvPicPr>
        <p:blipFill>
          <a:blip r:embed="rId2"/>
          <a:srcRect l="0" t="0" r="0" b="5968"/>
          <a:stretch/>
        </p:blipFill>
        <p:spPr bwMode="auto">
          <a:xfrm>
            <a:off x="285728" y="500034"/>
            <a:ext cx="6143668" cy="745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88_large_Scan0014.jpg"/>
          <p:cNvPicPr/>
          <p:nvPr/>
        </p:nvPicPr>
        <p:blipFill>
          <a:blip r:embed="rId2"/>
          <a:srcRect l="0" t="0" r="0" b="7870"/>
          <a:stretch/>
        </p:blipFill>
        <p:spPr bwMode="auto">
          <a:xfrm>
            <a:off x="428604" y="428596"/>
            <a:ext cx="5786478" cy="723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90_large_Scan0015.jpg"/>
          <p:cNvPicPr/>
          <p:nvPr/>
        </p:nvPicPr>
        <p:blipFill>
          <a:blip r:embed="rId2"/>
          <a:srcRect l="0" t="0" r="0" b="7350"/>
          <a:stretch/>
        </p:blipFill>
        <p:spPr bwMode="auto">
          <a:xfrm>
            <a:off x="285728" y="428596"/>
            <a:ext cx="6000792" cy="774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92_large_Scan0016.jpg"/>
          <p:cNvPicPr/>
          <p:nvPr/>
        </p:nvPicPr>
        <p:blipFill>
          <a:blip r:embed="rId2"/>
          <a:srcRect l="0" t="0" r="0" b="6623"/>
          <a:stretch/>
        </p:blipFill>
        <p:spPr bwMode="auto">
          <a:xfrm>
            <a:off x="357166" y="357158"/>
            <a:ext cx="6000792" cy="76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94_large_Scan0018.jpg"/>
          <p:cNvPicPr/>
          <p:nvPr/>
        </p:nvPicPr>
        <p:blipFill>
          <a:blip r:embed="rId2"/>
          <a:srcRect l="0" t="0" r="1944" b="6503"/>
          <a:stretch/>
        </p:blipFill>
        <p:spPr bwMode="auto">
          <a:xfrm>
            <a:off x="332656" y="323528"/>
            <a:ext cx="6024162" cy="7814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1/97931995_large_Scan0019.jpg"/>
          <p:cNvPicPr/>
          <p:nvPr/>
        </p:nvPicPr>
        <p:blipFill>
          <a:blip r:embed="rId2"/>
          <a:srcRect l="0" t="0" r="0" b="8531"/>
          <a:stretch/>
        </p:blipFill>
        <p:spPr bwMode="auto">
          <a:xfrm>
            <a:off x="428604" y="428596"/>
            <a:ext cx="5929354" cy="738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2/97932029_large_Scan0050.jpg"/>
          <p:cNvPicPr/>
          <p:nvPr/>
        </p:nvPicPr>
        <p:blipFill>
          <a:blip r:embed="rId2"/>
          <a:srcRect l="0" t="0" r="0" b="6960"/>
          <a:stretch/>
        </p:blipFill>
        <p:spPr bwMode="auto">
          <a:xfrm>
            <a:off x="500042" y="357158"/>
            <a:ext cx="6072230" cy="731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2/97932030_large_Scan0051.jpg"/>
          <p:cNvPicPr/>
          <p:nvPr/>
        </p:nvPicPr>
        <p:blipFill>
          <a:blip r:embed="rId2"/>
          <a:srcRect l="0" t="0" r="0" b="7375"/>
          <a:stretch/>
        </p:blipFill>
        <p:spPr bwMode="auto">
          <a:xfrm>
            <a:off x="404664" y="467544"/>
            <a:ext cx="6072230" cy="734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7/97/931/97931975_large_Scan0002.jpg"/>
          <p:cNvPicPr/>
          <p:nvPr/>
        </p:nvPicPr>
        <p:blipFill>
          <a:blip r:embed="rId2"/>
          <a:srcRect l="0" t="0" r="0" b="8450"/>
          <a:stretch/>
        </p:blipFill>
        <p:spPr bwMode="auto">
          <a:xfrm>
            <a:off x="357166" y="428596"/>
            <a:ext cx="6000792" cy="745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36712" y="3875088"/>
            <a:ext cx="5544616" cy="200025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>
                <a:solidFill>
                  <a:schemeClr val="bg1">
                    <a:lumMod val="50000"/>
                  </a:schemeClr>
                </a:solidFill>
              </a:rPr>
              <a:t>ПРОДОЛЖЕНИЕ  СЛЕДУЕТ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76_large_Scan0003.jpg"/>
          <p:cNvPicPr/>
          <p:nvPr/>
        </p:nvPicPr>
        <p:blipFill>
          <a:blip r:embed="rId2"/>
          <a:srcRect l="0" t="0" r="0" b="7876"/>
          <a:stretch/>
        </p:blipFill>
        <p:spPr bwMode="auto">
          <a:xfrm>
            <a:off x="357166" y="357158"/>
            <a:ext cx="6000792" cy="723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1/97931977_large_Scan0004.jpg"/>
          <p:cNvPicPr/>
          <p:nvPr/>
        </p:nvPicPr>
        <p:blipFill>
          <a:blip r:embed="rId2"/>
          <a:srcRect l="0" t="0" r="1977" b="6682"/>
          <a:stretch/>
        </p:blipFill>
        <p:spPr bwMode="auto">
          <a:xfrm>
            <a:off x="357166" y="428596"/>
            <a:ext cx="5952154" cy="759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78_large_Scan0005.jpg"/>
          <p:cNvPicPr/>
          <p:nvPr/>
        </p:nvPicPr>
        <p:blipFill>
          <a:blip r:embed="rId2"/>
          <a:srcRect l="0" t="0" r="0" b="8376"/>
          <a:stretch/>
        </p:blipFill>
        <p:spPr bwMode="auto">
          <a:xfrm>
            <a:off x="285728" y="357158"/>
            <a:ext cx="6215106" cy="752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1/97931979_large_Scan0006.jpg"/>
          <p:cNvPicPr/>
          <p:nvPr/>
        </p:nvPicPr>
        <p:blipFill>
          <a:blip r:embed="rId2"/>
          <a:srcRect l="0" t="0" r="0" b="7435"/>
          <a:stretch/>
        </p:blipFill>
        <p:spPr bwMode="auto">
          <a:xfrm>
            <a:off x="357166" y="285720"/>
            <a:ext cx="6143668" cy="76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80_large_Scan0007.jpg"/>
          <p:cNvPicPr/>
          <p:nvPr/>
        </p:nvPicPr>
        <p:blipFill>
          <a:blip r:embed="rId2"/>
          <a:srcRect l="0" t="0" r="0" b="8525"/>
          <a:stretch/>
        </p:blipFill>
        <p:spPr bwMode="auto">
          <a:xfrm>
            <a:off x="285728" y="500034"/>
            <a:ext cx="6215106" cy="7384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7/931/97931981_large_Scan0008.jpg"/>
          <p:cNvPicPr/>
          <p:nvPr/>
        </p:nvPicPr>
        <p:blipFill>
          <a:blip r:embed="rId2"/>
          <a:srcRect l="0" t="0" r="0" b="7301"/>
          <a:stretch/>
        </p:blipFill>
        <p:spPr bwMode="auto">
          <a:xfrm>
            <a:off x="214290" y="214282"/>
            <a:ext cx="6357958" cy="781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7/97/931/97931982_large_Scan0009.jpg"/>
          <p:cNvPicPr/>
          <p:nvPr/>
        </p:nvPicPr>
        <p:blipFill>
          <a:blip r:embed="rId2"/>
          <a:srcRect l="0" t="0" r="0" b="7435"/>
          <a:stretch/>
        </p:blipFill>
        <p:spPr bwMode="auto">
          <a:xfrm>
            <a:off x="285728" y="285720"/>
            <a:ext cx="6143668" cy="767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Экран (4:3)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dc:identifier/>
  <dc:language/>
  <cp:lastModifiedBy>Аноним</cp:lastModifiedBy>
  <cp:revision>20</cp:revision>
  <dcterms:modified xsi:type="dcterms:W3CDTF">2024-12-02T18:20:48Z</dcterms:modified>
  <cp:category/>
  <cp:contentStatus/>
  <cp:version/>
</cp:coreProperties>
</file>